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6735763" cy="98567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BA71C7A8-BEF8-4CA5-980E-F7A78064ED8C}">
          <p14:sldIdLst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F5F5F"/>
    <a:srgbClr val="006699"/>
    <a:srgbClr val="008080"/>
    <a:srgbClr val="009999"/>
    <a:srgbClr val="993366"/>
    <a:srgbClr val="666699"/>
    <a:srgbClr val="CC99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0" autoAdjust="0"/>
    <p:restoredTop sz="94600" autoAdjust="0"/>
  </p:normalViewPr>
  <p:slideViewPr>
    <p:cSldViewPr>
      <p:cViewPr>
        <p:scale>
          <a:sx n="73" d="100"/>
          <a:sy n="73" d="100"/>
        </p:scale>
        <p:origin x="-12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4663"/>
            <a:ext cx="2919413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64663"/>
            <a:ext cx="2919413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F66F1C3-1AF7-46EC-B84A-1E959840E4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4675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39775"/>
            <a:ext cx="4926013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1538"/>
            <a:ext cx="4938713" cy="4435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4663"/>
            <a:ext cx="2919413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64663"/>
            <a:ext cx="2919413" cy="492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6F4BAB4-7667-4867-8A9C-B213A4AF80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3494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Trebuchet MS" pitchFamily="34" charset="0"/>
              </a:defRPr>
            </a:lvl1pPr>
          </a:lstStyle>
          <a:p>
            <a:pPr>
              <a:defRPr/>
            </a:pPr>
            <a:fld id="{8E34374B-68EF-4198-8E2C-AF4F1958FAD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84295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60418-1851-4647-BDFE-578660F2EEE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33463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AC7CD-B5DC-4CE0-95B5-9407DD15440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1620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EE067-4FA6-4F2C-BCE9-81524D4E779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4769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96E86-58A3-4702-A35C-44B0F966AD2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108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92012-5A84-430A-97EA-34EBBB8894F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73794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F32A7-A69A-4198-8F7F-E723172EAFE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65384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04038-1808-4EAC-956F-6F81CE11975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25655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2BD3A-89E0-41CD-8438-7D45D4E4A58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8062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2AD4-F049-47E1-865F-210BCA47200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312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B37F9-5F34-4E5E-82C6-933532D7DB2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6789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Текст второго уровня</a:t>
            </a:r>
          </a:p>
          <a:p>
            <a:pPr lvl="2"/>
            <a:r>
              <a:rPr lang="ru-RU" altLang="ru-RU" smtClean="0"/>
              <a:t>Текст третьего уровня</a:t>
            </a:r>
          </a:p>
          <a:p>
            <a:pPr lvl="3"/>
            <a:r>
              <a:rPr lang="ru-RU" altLang="ru-RU" smtClean="0"/>
              <a:t> Текст четвертого уровня</a:t>
            </a:r>
          </a:p>
          <a:p>
            <a:pPr lvl="4"/>
            <a:r>
              <a:rPr lang="ru-RU" altLang="ru-RU" smtClean="0"/>
              <a:t>Текст пятого уровня</a:t>
            </a:r>
          </a:p>
          <a:p>
            <a:pPr lvl="1"/>
            <a:endParaRPr lang="ru-RU" altLang="ru-RU" smtClean="0"/>
          </a:p>
          <a:p>
            <a:pPr lvl="2"/>
            <a:endParaRPr lang="ru-RU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latin typeface="Arial" charset="0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Arial" charset="0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/>
            </a:lvl1pPr>
          </a:lstStyle>
          <a:p>
            <a:pPr>
              <a:defRPr/>
            </a:pPr>
            <a:fld id="{ACDB1836-BE9E-4028-8D66-473DC90D03D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20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6408" y="215394"/>
            <a:ext cx="8987592" cy="6468194"/>
            <a:chOff x="156409" y="215394"/>
            <a:chExt cx="8235360" cy="6468194"/>
          </a:xfrm>
        </p:grpSpPr>
        <p:pic>
          <p:nvPicPr>
            <p:cNvPr id="3" name="Рисунок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6409" y="215394"/>
              <a:ext cx="2198549" cy="1947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Группа 3"/>
            <p:cNvGrpSpPr/>
            <p:nvPr/>
          </p:nvGrpSpPr>
          <p:grpSpPr>
            <a:xfrm>
              <a:off x="272460" y="414265"/>
              <a:ext cx="8119309" cy="6269323"/>
              <a:chOff x="272460" y="414265"/>
              <a:chExt cx="8119309" cy="6269323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132077" y="414265"/>
                <a:ext cx="522053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образования г</a:t>
                </a:r>
                <a:r>
                  <a:rPr lang="ru-RU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Алматы </a:t>
                </a:r>
                <a:endParaRPr lang="ru-RU" sz="2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ru-RU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Алматинский государственный гуманитарно-педагогический </a:t>
                </a:r>
                <a:r>
                  <a:rPr lang="ru-RU" sz="20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колледж №</a:t>
                </a:r>
                <a:r>
                  <a:rPr lang="ru-RU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272460" y="2578550"/>
                <a:ext cx="8119309" cy="2215991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ru-RU" sz="32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32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ПРОФОРИЕНТАЦИОННАЯ </a:t>
                </a:r>
                <a:r>
                  <a:rPr lang="ru-RU" sz="32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ОЛИМПИАДА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ШКОЛЬНИКОВ</a:t>
                </a:r>
                <a:endParaRPr lang="en-US" sz="32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ru-RU" sz="28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«МОЯ БУДУЩАЯ  ПРОФЕССИЯ – УЧИТЕЛЬ</a:t>
                </a:r>
                <a:r>
                  <a:rPr lang="ru-RU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!»</a:t>
                </a:r>
                <a:endParaRPr lang="ru-RU" sz="28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2046113" y="6237312"/>
                <a:ext cx="4572000" cy="44627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Алматы, 2019 г</a:t>
                </a:r>
                <a:r>
                  <a:rPr lang="ru-RU" sz="2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11404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raining seminar presentation">
  <a:themeElements>
    <a:clrScheme name="ms_ppttraining_tp06256168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ms_ppttraining_tp0625616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ppttraining_tp0625616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training_tp0625616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3704</TotalTime>
  <Words>30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1_Training seminar presentation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user</cp:lastModifiedBy>
  <cp:revision>250</cp:revision>
  <cp:lastPrinted>2019-03-07T05:37:13Z</cp:lastPrinted>
  <dcterms:created xsi:type="dcterms:W3CDTF">2011-03-11T10:57:37Z</dcterms:created>
  <dcterms:modified xsi:type="dcterms:W3CDTF">2019-04-01T03:59:19Z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TC062561681049</vt:lpwstr>
  </property>
</Properties>
</file>